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7"/>
            <a:ext cx="3429000" cy="228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Healthcare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automated diagnosis of patients.</a:t>
            </a:r>
          </a:p>
          <a:p>
            <a:r>
              <a:rPr lang="en-US" dirty="0" smtClean="0"/>
              <a:t>Fully automated surgeries.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Observations/Questions Raised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ready?</a:t>
            </a:r>
          </a:p>
          <a:p>
            <a:r>
              <a:rPr lang="en-US" dirty="0" smtClean="0"/>
              <a:t>Will people trust robots to diagnose and treat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</a:t>
            </a:r>
            <a:r>
              <a:rPr lang="en-US" smtClean="0"/>
              <a:t>healthcare </a:t>
            </a:r>
            <a:endParaRPr lang="en-US" smtClean="0"/>
          </a:p>
          <a:p>
            <a:r>
              <a:rPr lang="en-US" smtClean="0"/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2826"/>
            <a:ext cx="3657600" cy="25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surgery</a:t>
            </a:r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304800"/>
            <a:ext cx="3962400" cy="1009650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400800"/>
            <a:ext cx="7772400" cy="317500"/>
          </a:xfrm>
        </p:spPr>
        <p:txBody>
          <a:bodyPr>
            <a:noAutofit/>
          </a:bodyPr>
          <a:lstStyle/>
          <a:p>
            <a:r>
              <a:rPr lang="en-US" sz="1200" dirty="0" smtClean="0"/>
              <a:t>Picture - http://</a:t>
            </a:r>
            <a:r>
              <a:rPr lang="en-US" sz="1200" dirty="0" err="1" smtClean="0"/>
              <a:t>www.cmu.edu</a:t>
            </a:r>
            <a:r>
              <a:rPr lang="en-US" sz="1200" dirty="0" smtClean="0"/>
              <a:t>/homepage/innovation/2007/summer/bot-moves-with-the-</a:t>
            </a:r>
            <a:r>
              <a:rPr lang="en-US" sz="1200" dirty="0" err="1" smtClean="0"/>
              <a:t>beat.shtml</a:t>
            </a:r>
            <a:endParaRPr lang="en-US" sz="12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434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441" y="6096000"/>
            <a:ext cx="6693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design.html#Locomotion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3713595" y="6550223"/>
            <a:ext cx="543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videos.html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964203" y="6248400"/>
            <a:ext cx="617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Video - http://</a:t>
            </a:r>
            <a:r>
              <a:rPr lang="en-US" sz="1600" dirty="0" err="1" smtClean="0"/>
              <a:t>www.cs.cmu.edu</a:t>
            </a:r>
            <a:r>
              <a:rPr lang="en-US" sz="1600" dirty="0" smtClean="0"/>
              <a:t>/~./</a:t>
            </a:r>
            <a:r>
              <a:rPr lang="en-US" sz="1600" dirty="0" err="1" smtClean="0"/>
              <a:t>heartlander</a:t>
            </a:r>
            <a:r>
              <a:rPr lang="en-US" sz="1600" dirty="0" smtClean="0"/>
              <a:t>/</a:t>
            </a:r>
            <a:r>
              <a:rPr lang="en-US" sz="1600" dirty="0" err="1" smtClean="0"/>
              <a:t>videos.html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1048</TotalTime>
  <Words>279</Words>
  <Application>Microsoft Office PowerPoint</Application>
  <PresentationFormat>On-screen Show (4:3)</PresentationFormat>
  <Paragraphs>83</Paragraphs>
  <Slides>17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  <vt:lpstr>The Perfect Healthcare Robot</vt:lpstr>
      <vt:lpstr>Observations/Questions Raised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18</cp:revision>
  <dcterms:created xsi:type="dcterms:W3CDTF">2014-09-04T14:39:07Z</dcterms:created>
  <dcterms:modified xsi:type="dcterms:W3CDTF">2014-09-16T22:50:12Z</dcterms:modified>
</cp:coreProperties>
</file>